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81" r:id="rId5"/>
    <p:sldId id="260" r:id="rId6"/>
    <p:sldId id="280" r:id="rId7"/>
    <p:sldId id="258" r:id="rId8"/>
    <p:sldId id="283" r:id="rId9"/>
    <p:sldId id="284" r:id="rId10"/>
    <p:sldId id="285" r:id="rId11"/>
    <p:sldId id="263" r:id="rId12"/>
    <p:sldId id="264" r:id="rId13"/>
    <p:sldId id="259" r:id="rId14"/>
    <p:sldId id="265" r:id="rId15"/>
    <p:sldId id="266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78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D839-0646-4CE5-93AB-C130A4D3497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075-0016-4B5F-A7B7-40A806265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D839-0646-4CE5-93AB-C130A4D3497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075-0016-4B5F-A7B7-40A806265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D839-0646-4CE5-93AB-C130A4D3497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075-0016-4B5F-A7B7-40A806265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D839-0646-4CE5-93AB-C130A4D3497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075-0016-4B5F-A7B7-40A806265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D839-0646-4CE5-93AB-C130A4D3497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075-0016-4B5F-A7B7-40A806265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D839-0646-4CE5-93AB-C130A4D3497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075-0016-4B5F-A7B7-40A806265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D839-0646-4CE5-93AB-C130A4D3497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075-0016-4B5F-A7B7-40A806265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D839-0646-4CE5-93AB-C130A4D3497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075-0016-4B5F-A7B7-40A806265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D839-0646-4CE5-93AB-C130A4D3497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075-0016-4B5F-A7B7-40A806265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D839-0646-4CE5-93AB-C130A4D3497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075-0016-4B5F-A7B7-40A806265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D839-0646-4CE5-93AB-C130A4D3497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4075-0016-4B5F-A7B7-40A806265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D839-0646-4CE5-93AB-C130A4D3497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C4075-0016-4B5F-A7B7-40A806265F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атофизиология 309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66520" b="38225"/>
          <a:stretch>
            <a:fillRect/>
          </a:stretch>
        </p:blipFill>
        <p:spPr bwMode="auto">
          <a:xfrm>
            <a:off x="295945" y="3145122"/>
            <a:ext cx="2775857" cy="2876678"/>
          </a:xfrm>
          <a:prstGeom prst="rect">
            <a:avLst/>
          </a:prstGeom>
          <a:noFill/>
        </p:spPr>
      </p:pic>
      <p:pic>
        <p:nvPicPr>
          <p:cNvPr id="6" name="Picture 3" descr="C:\Users\патофизиология 309\Downloads\СВФ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48639"/>
            <a:ext cx="2814149" cy="237722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57488" y="714356"/>
            <a:ext cx="6000791" cy="500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сентября 2020г.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Приветствие первокурсникам Медицинского </a:t>
            </a: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института Северо-Восточного федерального университета имени М.К. </a:t>
            </a:r>
            <a:r>
              <a:rPr lang="ru-RU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Аммосова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51" t="13574" r="6558" b="9084"/>
          <a:stretch>
            <a:fillRect/>
          </a:stretch>
        </p:blipFill>
        <p:spPr bwMode="auto">
          <a:xfrm>
            <a:off x="0" y="0"/>
            <a:ext cx="9184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20-08-28 at 13.26.17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46826"/>
            <a:ext cx="8204634" cy="5524455"/>
          </a:xfrm>
          <a:prstGeom prst="rect">
            <a:avLst/>
          </a:prstGeom>
        </p:spPr>
      </p:pic>
      <p:sp>
        <p:nvSpPr>
          <p:cNvPr id="5" name="Улыбающееся лицо 4"/>
          <p:cNvSpPr/>
          <p:nvPr/>
        </p:nvSpPr>
        <p:spPr>
          <a:xfrm>
            <a:off x="7429520" y="500042"/>
            <a:ext cx="36004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1142976" y="428604"/>
            <a:ext cx="360040" cy="36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30667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Привет первокурсник!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571750"/>
            <a:ext cx="32575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Командир СМО МИ «Эскулап» Колесова  </a:t>
            </a:r>
            <a:r>
              <a:rPr lang="ru-RU" b="1" dirty="0" err="1" smtClean="0">
                <a:solidFill>
                  <a:srgbClr val="0070C0"/>
                </a:solidFill>
              </a:rPr>
              <a:t>Айталыына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/>
          </a:p>
        </p:txBody>
      </p:sp>
      <p:pic>
        <p:nvPicPr>
          <p:cNvPr id="28675" name="Picture 4" descr="C:\Users\ульяна\Downloads\Screenshot_2020-04-16-19-37-31-952_com.whatsapp (1).png"/>
          <p:cNvPicPr>
            <a:picLocks noChangeAspect="1" noChangeArrowheads="1"/>
          </p:cNvPicPr>
          <p:nvPr/>
        </p:nvPicPr>
        <p:blipFill>
          <a:blip r:embed="rId2" cstate="print"/>
          <a:srcRect t="27083" b="22917"/>
          <a:stretch>
            <a:fillRect/>
          </a:stretch>
        </p:blipFill>
        <p:spPr bwMode="auto">
          <a:xfrm>
            <a:off x="4357688" y="1214438"/>
            <a:ext cx="355441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WhatsApp Image 2020-08-30 at 20.21.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772816"/>
            <a:ext cx="5033720" cy="3767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1571612"/>
            <a:ext cx="3168352" cy="50783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Хотим поздравить тебя с поступлением в Северо-Восточный федеральный университет им. М.К.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Аммосова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Желаем отличной учебы, активной позиции и успехов в твоих начинаниях!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 познакомимся поближе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Ты хочешь провести свое студенчество максимально полезно и незабываемо ?  Встретить новых друзей и быть активистом нашего крутого движения Российские студенческие отряды? Тогда тебе к нам!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74113" y="-1479837"/>
            <a:ext cx="228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endParaRPr lang="ru-RU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являемся медицинским отрядом «ЭСКУЛАП»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71481"/>
            <a:ext cx="7604918" cy="135732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Студенческий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медицинский отряд «ЭСКУЛАП» создан в 2003 году по инициативе директора медицинского института Якутского государственного университета профессора П.Г.Петровой, первым командиром стал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Станислав Жирков.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928802"/>
            <a:ext cx="6215106" cy="3571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часть молодежного движения РСО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472" y="2643182"/>
            <a:ext cx="2376264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2000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2643182"/>
            <a:ext cx="2376264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00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15074" y="2643182"/>
            <a:ext cx="2376264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21495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БОЙЦОВ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5143512"/>
            <a:ext cx="199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МЕДИЦИНСКИХ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4857760"/>
            <a:ext cx="3133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ОБРАЗОВАТЕЛЬНЫХ ОРГАНИЗАЦИЙ ВЫСШЕГО И СРЕДНЕГО  МЕДИЦИНСКОГО ПРОФЕССИОНАЛЬНОГО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Боец СМО – кто это ?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Студенты 1 – 6 курсов отделений «Лечебное дело», «Педиатрия», «Медико-профилактическое дело», «Стоматология», «Фармация», «Сестринское дело».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Ординаторы 1, 2 года обучения, имеющие высшее медицинское образование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Студенты, имеющие диплом об окончании среднего профессионального образования и свидетельства об аккредитации по специальности: «Акушерское дело», «Сестринское дело», «Лечебное дело».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just">
              <a:buNone/>
            </a:pP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Задачи СМО «Эскулап»: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Охранять здоровье студентов в 11 общежитиях студенческого городка СВФУ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Медицинское сопровождение всех культурно-развлекательных, спортивно-оздоровительных мероприятий университетского, городского, республиканского уровней.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Проведение профилактических акций, лекций, мастер классов университетского, городского, республиканского уровней.</a:t>
            </a:r>
          </a:p>
          <a:p>
            <a:pPr algn="just">
              <a:buFont typeface="Courier New" pitchFamily="49" charset="0"/>
              <a:buChar char="o"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Спортивные мероприятия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WhatsApp Image 2020-08-28 at 13.26.16.jpeg"/>
          <p:cNvPicPr>
            <a:picLocks noChangeAspect="1"/>
          </p:cNvPicPr>
          <p:nvPr/>
        </p:nvPicPr>
        <p:blipFill>
          <a:blip r:embed="rId2" cstate="print"/>
          <a:srcRect t="20439"/>
          <a:stretch>
            <a:fillRect/>
          </a:stretch>
        </p:blipFill>
        <p:spPr>
          <a:xfrm>
            <a:off x="683568" y="1214422"/>
            <a:ext cx="3528993" cy="224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WhatsApp Image 2020-08-28 at 13.26.1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42984"/>
            <a:ext cx="4075930" cy="285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WhatsApp Image 2020-08-28 at 13.26.15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357562"/>
            <a:ext cx="4178492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WhatsApp Image 2020-08-30 at 20.22.08.jpeg"/>
          <p:cNvPicPr>
            <a:picLocks noChangeAspect="1"/>
          </p:cNvPicPr>
          <p:nvPr/>
        </p:nvPicPr>
        <p:blipFill>
          <a:blip r:embed="rId5" cstate="print"/>
          <a:srcRect l="11744" t="14833"/>
          <a:stretch>
            <a:fillRect/>
          </a:stretch>
        </p:blipFill>
        <p:spPr>
          <a:xfrm>
            <a:off x="467544" y="3143248"/>
            <a:ext cx="3787898" cy="3153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Лекции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0-08-28 at 13.26.18 (1).jpeg"/>
          <p:cNvPicPr>
            <a:picLocks noChangeAspect="1"/>
          </p:cNvPicPr>
          <p:nvPr/>
        </p:nvPicPr>
        <p:blipFill>
          <a:blip r:embed="rId2" cstate="print"/>
          <a:srcRect t="12691"/>
          <a:stretch>
            <a:fillRect/>
          </a:stretch>
        </p:blipFill>
        <p:spPr>
          <a:xfrm>
            <a:off x="4427984" y="1095004"/>
            <a:ext cx="4324562" cy="24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13" descr="WhatsApp Image 2020-08-28 at 13.26.19.jpeg"/>
          <p:cNvPicPr>
            <a:picLocks noChangeAspect="1"/>
          </p:cNvPicPr>
          <p:nvPr/>
        </p:nvPicPr>
        <p:blipFill>
          <a:blip r:embed="rId3" cstate="print"/>
          <a:srcRect t="21801" b="8176"/>
          <a:stretch>
            <a:fillRect/>
          </a:stretch>
        </p:blipFill>
        <p:spPr>
          <a:xfrm>
            <a:off x="539552" y="3857628"/>
            <a:ext cx="3971067" cy="2232248"/>
          </a:xfrm>
          <a:prstGeom prst="rect">
            <a:avLst/>
          </a:prstGeom>
        </p:spPr>
      </p:pic>
      <p:pic>
        <p:nvPicPr>
          <p:cNvPr id="6" name="Содержимое 15" descr="WhatsApp Image 2020-08-28 at 13.26.1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049886"/>
            <a:ext cx="383465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WhatsApp Image 2020-08-28 at 13.26.16 (1).jpeg"/>
          <p:cNvPicPr>
            <a:picLocks noChangeAspect="1"/>
          </p:cNvPicPr>
          <p:nvPr/>
        </p:nvPicPr>
        <p:blipFill>
          <a:blip r:embed="rId5" cstate="print"/>
          <a:srcRect t="24351"/>
          <a:stretch>
            <a:fillRect/>
          </a:stretch>
        </p:blipFill>
        <p:spPr>
          <a:xfrm>
            <a:off x="4716016" y="4000504"/>
            <a:ext cx="396044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hatsApp Image 2020-08-30 at 20.22.24.jpeg"/>
          <p:cNvPicPr>
            <a:picLocks noChangeAspect="1"/>
          </p:cNvPicPr>
          <p:nvPr/>
        </p:nvPicPr>
        <p:blipFill>
          <a:blip r:embed="rId2" cstate="print"/>
          <a:srcRect t="8739"/>
          <a:stretch>
            <a:fillRect/>
          </a:stretch>
        </p:blipFill>
        <p:spPr>
          <a:xfrm>
            <a:off x="323528" y="563886"/>
            <a:ext cx="4446073" cy="300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WhatsApp Image 2020-08-30 at 20.25.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573016"/>
            <a:ext cx="4678555" cy="3044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692696"/>
            <a:ext cx="3492896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профессионального мастерства студенческих медицинских отрядов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Ростов-на-Дону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797152"/>
            <a:ext cx="302433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студенческих медицинских отрядов г. Казань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тофизиология 309\Downloads\medinstitu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758743"/>
            <a:ext cx="3500462" cy="174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C:\Users\патофизиология 309\Downloads\IMG_7939.JPG"/>
          <p:cNvPicPr>
            <a:picLocks noChangeAspect="1" noChangeArrowheads="1"/>
          </p:cNvPicPr>
          <p:nvPr/>
        </p:nvPicPr>
        <p:blipFill>
          <a:blip r:embed="rId3" cstate="print"/>
          <a:srcRect l="12938" b="23174"/>
          <a:stretch>
            <a:fillRect/>
          </a:stretch>
        </p:blipFill>
        <p:spPr bwMode="auto">
          <a:xfrm>
            <a:off x="4500562" y="4703773"/>
            <a:ext cx="3929090" cy="179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357166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Дорогие первокурсники,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рады приветствовать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«День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знаний» в Медицинском институте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Северо-Восточного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федерального университета имени Максима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Кировича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Аммосова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ступенька знаний,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Сегодня праздник новый — ты студент!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Прекрасная пора открытий и мечтаний,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 будущее светлое твой билет!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День знаний мы тебе сердечно пожелаем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Учиться, познавать, не отступать,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Студент, тебе помочь мы обещаем,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Научим трудности преодолевать. 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сентября несёт с собой что-то новое, ведя нас по дорогам знаний.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начало большого студенческого пути для первокурсников и старт последнему учебному году для выпускников института.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Ежегодная акция «СТОП СПИД»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WhatsApp Image 2020-08-30 at 20.22.4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85926"/>
            <a:ext cx="4123585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WhatsApp Image 2020-08-30 at 20.22.54.jpeg"/>
          <p:cNvPicPr>
            <a:picLocks noChangeAspect="1"/>
          </p:cNvPicPr>
          <p:nvPr/>
        </p:nvPicPr>
        <p:blipFill>
          <a:blip r:embed="rId3" cstate="print"/>
          <a:srcRect r="-1540" b="25786"/>
          <a:stretch>
            <a:fillRect/>
          </a:stretch>
        </p:blipFill>
        <p:spPr>
          <a:xfrm>
            <a:off x="4572000" y="3857628"/>
            <a:ext cx="4320480" cy="2234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hatsApp Image 2020-08-30 at 20.23.40.jpeg"/>
          <p:cNvPicPr>
            <a:picLocks noChangeAspect="1"/>
          </p:cNvPicPr>
          <p:nvPr/>
        </p:nvPicPr>
        <p:blipFill>
          <a:blip r:embed="rId4" cstate="print"/>
          <a:srcRect t="15899" b="9907"/>
          <a:stretch>
            <a:fillRect/>
          </a:stretch>
        </p:blipFill>
        <p:spPr>
          <a:xfrm>
            <a:off x="4572000" y="1500174"/>
            <a:ext cx="4176464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пандемии мы занимались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волонтерством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WhatsApp Image 2020-08-30 at 20.30.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57298"/>
            <a:ext cx="3728315" cy="2194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WhatsApp Image 2020-08-30 at 20.30.4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643314"/>
            <a:ext cx="3772560" cy="280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WhatsApp Image 2020-08-30 at 20.30.2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28736"/>
            <a:ext cx="3548715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обсерваторе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WhatsApp Image 2020-08-30 at 20.30.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934" y="1714488"/>
            <a:ext cx="4337355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WhatsApp Image 2020-08-30 at 20.30.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28736"/>
            <a:ext cx="372323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Всероссийском трудовом проекте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3528392" cy="413305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2020 году нашим ребятам выпала честь попасть на всероссийский трудовой проект ВСМО АКАДЕМИЯ в городе Новосибирск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hatsApp Image 2020-08-30 at 21.32.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2414" y="1357298"/>
            <a:ext cx="4465911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Плюсы быть с нами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Встретить новых друзей.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Получить опыт.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Незабываемые моменты.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Побывать на Всероссийском трудовом проекте.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Побывать на Всероссийском слете РСО.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Дополнительные баллы при поступлении в ординатуру.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Возможность быть эскулапом общежития.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Шанс заработать деньги.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5 сентября 2020 года у нас пройдет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набор новых бойцов , если хочешь вступить ждем тебя в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ватсапе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(89627384327-командир) или в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директ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тыСМОжешь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20-08-30 at 21.03.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4082143" cy="6858000"/>
          </a:xfrm>
          <a:prstGeom prst="rect">
            <a:avLst/>
          </a:prstGeom>
        </p:spPr>
      </p:pic>
      <p:pic>
        <p:nvPicPr>
          <p:cNvPr id="5" name="Рисунок 4" descr="WhatsApp Image 2020-08-30 at 21.05.1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08214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4752528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ПОДИШИСЬ НА НАШ ИНСТАГРАМ И УЗНАЙ О НАС ВСЕ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(ЖДЕМ ОТ ТЕБЯ ДИРЕКТ)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6143636" y="642918"/>
            <a:ext cx="432048" cy="36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2071670" y="571480"/>
            <a:ext cx="432048" cy="36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Дуб, клен, одичалая рябина золы покидает вектор, листва осени на белой  предпосылке Иллюстрация вектора - иллюстрации насчитывающей сад,  естественно: 137347451"/>
          <p:cNvPicPr>
            <a:picLocks noChangeAspect="1" noChangeArrowheads="1"/>
          </p:cNvPicPr>
          <p:nvPr/>
        </p:nvPicPr>
        <p:blipFill>
          <a:blip r:embed="rId2" cstate="print"/>
          <a:srcRect t="13673" b="19016"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754581"/>
            <a:ext cx="84296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Днем знаний поздравляем вас студенты,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Желаем вам гранит науки грызть,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Учеба пусть приносит вдохновенье,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Стремитесь вы всегда лишь только ввысь!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Удачи, сил, огромного терпенья,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Закрытых сессий без больших проблем,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Экзаменов, зачетов на пятерки,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Успеха мы желаем всем.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M2_7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488" t="5357" r="21592" b="10714"/>
          <a:stretch>
            <a:fillRect/>
          </a:stretch>
        </p:blipFill>
        <p:spPr>
          <a:xfrm>
            <a:off x="5286380" y="500042"/>
            <a:ext cx="3571900" cy="3704893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214291"/>
            <a:ext cx="48577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Дорогие первокурсники</a:t>
            </a:r>
            <a:r>
              <a:rPr lang="ru-RU" sz="1400" b="1" dirty="0" smtClean="0">
                <a:solidFill>
                  <a:srgbClr val="0070C0"/>
                </a:solidFill>
              </a:rPr>
              <a:t>!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Вот </a:t>
            </a:r>
            <a:r>
              <a:rPr lang="ru-RU" sz="1400" b="1" dirty="0">
                <a:solidFill>
                  <a:srgbClr val="0070C0"/>
                </a:solidFill>
              </a:rPr>
              <a:t>и наступил этот долгожданный день, когда Вы преодолев многие трудности можете с полным правом сказать о себе: «Я – студент. Я первокурсник Медицинского института!». Вы добились своей первой цели. Начинается студенческая жизнь. Это самый яркий, веселый, полный событиями этап в жизни каждого человека. Именно в эти короткие шесть лет вы приобретаете настоящих друзей и тот основной багаж знаний, который потом в течение всей жизни будете приумножать и оттачивать.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За </a:t>
            </a:r>
            <a:r>
              <a:rPr lang="ru-RU" sz="1400" b="1" dirty="0">
                <a:solidFill>
                  <a:srgbClr val="0070C0"/>
                </a:solidFill>
              </a:rPr>
              <a:t>студенческие годы вы должны многое успеть – впитать в себя все то чему будут обучать ваши преподаватели, постараться понять в какой медицинской специальности вам будет интересно работать, проявить себя. А для этого вы должны быть активны, задорны. Вы не должны бояться брать на себя ответственность. И самое главное вы не должны быть равнодушны. Потому что нет ничего страшнее, чем равнодушный врач.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Уважаемые </a:t>
            </a:r>
            <a:r>
              <a:rPr lang="ru-RU" sz="1400" b="1" dirty="0">
                <a:solidFill>
                  <a:srgbClr val="0070C0"/>
                </a:solidFill>
              </a:rPr>
              <a:t>студенты, сегодня мы принимаем Вас не просто в медицинский институт, мы принимаем </a:t>
            </a:r>
            <a:r>
              <a:rPr lang="ru-RU" sz="1400" b="1" dirty="0" smtClean="0">
                <a:solidFill>
                  <a:srgbClr val="0070C0"/>
                </a:solidFill>
              </a:rPr>
              <a:t>Вас </a:t>
            </a:r>
            <a:r>
              <a:rPr lang="ru-RU" sz="1400" b="1" dirty="0">
                <a:solidFill>
                  <a:srgbClr val="0070C0"/>
                </a:solidFill>
              </a:rPr>
              <a:t>в нашу семью. Университет в этом году отмечает своё 60-летие, в будущем году Нашему институту исполнится 60 лет, у нас есть свои традиции. Уважайте и чтите! Всегда помните о тех, кто стоял у самых истоков университета и медицинского института!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Дорогие </a:t>
            </a:r>
            <a:r>
              <a:rPr lang="ru-RU" sz="1400" b="1" dirty="0">
                <a:solidFill>
                  <a:srgbClr val="0070C0"/>
                </a:solidFill>
              </a:rPr>
              <a:t>студенты медицинского института</a:t>
            </a:r>
            <a:r>
              <a:rPr lang="ru-RU" sz="1400" b="1" dirty="0" smtClean="0">
                <a:solidFill>
                  <a:srgbClr val="0070C0"/>
                </a:solidFill>
              </a:rPr>
              <a:t>!</a:t>
            </a:r>
          </a:p>
          <a:p>
            <a:pPr algn="r"/>
            <a:r>
              <a:rPr lang="ru-RU" sz="1400" i="1" dirty="0" smtClean="0">
                <a:solidFill>
                  <a:srgbClr val="0070C0"/>
                </a:solidFill>
              </a:rPr>
              <a:t>С уважением директор Медицинского института, </a:t>
            </a:r>
          </a:p>
          <a:p>
            <a:pPr algn="r"/>
            <a:r>
              <a:rPr lang="ru-RU" sz="1400" i="1" dirty="0">
                <a:solidFill>
                  <a:srgbClr val="0070C0"/>
                </a:solidFill>
              </a:rPr>
              <a:t>д</a:t>
            </a:r>
            <a:r>
              <a:rPr lang="ru-RU" sz="1400" i="1" dirty="0" smtClean="0">
                <a:solidFill>
                  <a:srgbClr val="0070C0"/>
                </a:solidFill>
              </a:rPr>
              <a:t>оцент, к.м.н. </a:t>
            </a:r>
            <a:r>
              <a:rPr lang="ru-RU" sz="1400" i="1" dirty="0" smtClean="0">
                <a:solidFill>
                  <a:srgbClr val="0070C0"/>
                </a:solidFill>
              </a:rPr>
              <a:t>Николай </a:t>
            </a:r>
            <a:r>
              <a:rPr lang="ru-RU" sz="1400" i="1" dirty="0" smtClean="0">
                <a:solidFill>
                  <a:srgbClr val="0070C0"/>
                </a:solidFill>
              </a:rPr>
              <a:t>Михайлович Гоголев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27539" t="19775" r="3320" b="19433"/>
          <a:stretch>
            <a:fillRect/>
          </a:stretch>
        </p:blipFill>
        <p:spPr bwMode="auto">
          <a:xfrm>
            <a:off x="-1" y="0"/>
            <a:ext cx="9140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785802"/>
            <a:ext cx="8229600" cy="15716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Поздравления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студенческого актива Медицинского института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39552" y="500042"/>
            <a:ext cx="4103886" cy="55212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8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Дорогие первокурсники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Рады вас приветствовать в Медицинском институте!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ыбрали очень сложную и вместе с тем очень важную и  интересную специальность. Хотелось бы пожелать вам трудолюбия, усердия и самое главное не потерять огонь любви к медицине!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Будьте пунктуальны и дисциплинированны, с гордостью носите белый халат!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Пусть ваша учеба будет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интересной,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студенческая жизнь насыщенной хорошими впечатлениями. 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aspera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ad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astra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старостата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 </a:t>
            </a:r>
            <a:b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Сазонова Александра</a:t>
            </a:r>
            <a:b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заместители Горохова В., Томских Е.</a:t>
            </a:r>
          </a:p>
        </p:txBody>
      </p:sp>
      <p:pic>
        <p:nvPicPr>
          <p:cNvPr id="30723" name="Picture 5" descr="C:\Users\ульяна\Downloads\IMG-20200416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427" y="571500"/>
            <a:ext cx="35782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00830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28" t="16686" b="13790"/>
          <a:stretch>
            <a:fillRect/>
          </a:stretch>
        </p:blipFill>
        <p:spPr>
          <a:xfrm>
            <a:off x="3571868" y="3714752"/>
            <a:ext cx="5214974" cy="2577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0290" y="428604"/>
            <a:ext cx="787648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Пожелания  новоизбранным старостам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Староста – это ответственная должность.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Теперь в ваши обязанности входит: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Быть  посредником между студентами и преподавателями.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Помогать куратору и деканату.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Вести учет посещаемости занятий.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Информировать студентов о важных событиях.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Сотрудничать со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старостатом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Медицинского института.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Быть хорошим товарищем и душой вашей группы.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Быть образцом дисциплины и требовать от своей группы того же.</a:t>
            </a: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Удачи и терпения!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1142984"/>
            <a:ext cx="4786346" cy="507209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Дорогие первокурсники, разрешите поздравить вас от имени ПОС МИ с началом новой главы вашей жизни.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Студенчество - прекрасная пора, здесь вы найдете своих лучших друзей, коллег, а самые счастливые найдут свою любовь. Только от вас зависит как пройдет ваше студенчество, наполняйте ее новыми знакомствами и яркими впечатлениями!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Берите от студенческих лет все максимально! 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Желаем вам больших и малых открытий, стремления к высокой цели – стать лучшими в избранной профессии, способными внести достойный вклад в дальнейшее развитие нашей медицины. Пусть начавшийся учебный год будет для вас успешным и удачным!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Председатель ПОС МИ</a:t>
            </a:r>
            <a:b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Кривошапкин Ким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27651" name="Picture 5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 l="9886" t="13552" r="57434" b="20529"/>
          <a:stretch>
            <a:fillRect/>
          </a:stretch>
        </p:blipFill>
        <p:spPr bwMode="auto">
          <a:xfrm>
            <a:off x="500034" y="928670"/>
            <a:ext cx="3335987" cy="44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05" t="13574" r="7067" b="9934"/>
          <a:stretch>
            <a:fillRect/>
          </a:stretch>
        </p:blipFill>
        <p:spPr bwMode="auto">
          <a:xfrm>
            <a:off x="0" y="0"/>
            <a:ext cx="91542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5273" t="11719" r="6836" b="128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706</Words>
  <Application>Microsoft Office PowerPoint</Application>
  <PresentationFormat>Экран (4:3)</PresentationFormat>
  <Paragraphs>91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Поздравления  студенческого актива Медицинского института</vt:lpstr>
      <vt:lpstr> Дорогие первокурсники! Рады вас приветствовать в Медицинском институте! Вы выбрали очень сложную и вместе с тем очень важную и  интересную специальность. Хотелось бы пожелать вам трудолюбия, усердия и самое главное не потерять огонь любви к медицине! Будьте пунктуальны и дисциплинированны, с гордостью носите белый халат!  Пусть ваша учеба будет интересной, а студенческая жизнь насыщенной хорошими впечатлениями.  Per aspera ad astra!  Председатель старостата МИ  Сазонова Александра заместители Горохова В., Томских Е.</vt:lpstr>
      <vt:lpstr>Презентация PowerPoint</vt:lpstr>
      <vt:lpstr>Дорогие первокурсники, разрешите поздравить вас от имени ПОС МИ с началом новой главы вашей жизни.  Студенчество - прекрасная пора, здесь вы найдете своих лучших друзей, коллег, а самые счастливые найдут свою любовь. Только от вас зависит как пройдет ваше студенчество, наполняйте ее новыми знакомствами и яркими впечатлениями! Берите от студенческих лет все максимально!   Желаем вам больших и малых открытий, стремления к высокой цели – стать лучшими в избранной профессии, способными внести достойный вклад в дальнейшее развитие нашей медицины. Пусть начавшийся учебный год будет для вас успешным и удачным!   Председатель ПОС МИ  Кривошапкин Ким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Командир СМО МИ «Эскулап» Колесова  Айталыына </vt:lpstr>
      <vt:lpstr>Мы являемся медицинским отрядом «ЭСКУЛАП» </vt:lpstr>
      <vt:lpstr>Мы часть молодежного движения РСО</vt:lpstr>
      <vt:lpstr>Боец СМО – кто это ?</vt:lpstr>
      <vt:lpstr>Спортивные мероприятия</vt:lpstr>
      <vt:lpstr>Лекции </vt:lpstr>
      <vt:lpstr>Презентация PowerPoint</vt:lpstr>
      <vt:lpstr>Ежегодная акция «СТОП СПИД»</vt:lpstr>
      <vt:lpstr>Во время пандемии мы занимались волонтерством </vt:lpstr>
      <vt:lpstr>Работа в обсерваторе</vt:lpstr>
      <vt:lpstr>Участие во Всероссийском трудовом проекте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ульяна</dc:creator>
  <cp:lastModifiedBy>alexander_slepts@list.ru</cp:lastModifiedBy>
  <cp:revision>37</cp:revision>
  <dcterms:created xsi:type="dcterms:W3CDTF">2020-08-31T02:05:38Z</dcterms:created>
  <dcterms:modified xsi:type="dcterms:W3CDTF">2020-08-31T07:35:34Z</dcterms:modified>
</cp:coreProperties>
</file>